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5E1F6-1B01-4307-942D-5B56EF8A5F21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061C6-F3FD-4EBF-AEED-BD44D1FF98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061C6-F3FD-4EBF-AEED-BD44D1FF9838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0ED7-9A45-412C-9F68-988437105A9D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B96CC-B6BC-4BEA-8C8B-88C1A1B74AE5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9C27-37E1-4EFE-9CF7-920C5C650D31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A9F43-3DA1-4B19-BEDB-A10A8B1DF075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3106D-F6A4-47CC-8FFE-C0EB3909A2C5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763F-611C-477E-9D63-EAA129412E42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6827-AC10-4FEE-A81B-11029753E6F8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30B0-D327-4CB1-BE93-0183B95D40A0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C1A2-704C-4983-A855-1D76626D7A14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BF8B-C2AB-4485-BAA4-D1865EF7F161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01856-879C-4BD0-A3E1-D4E9E12F941E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83487-D199-4DDE-BEA7-61A67933A9E0}" type="datetime1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D77A-0DCA-407C-ADDD-ADAE4160E5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20002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001000" cy="51054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Welcome/Remarks</a:t>
            </a:r>
            <a:r>
              <a:rPr lang="en-US" dirty="0" smtClean="0">
                <a:solidFill>
                  <a:schemeClr val="tx1"/>
                </a:solidFill>
              </a:rPr>
              <a:t> 			Information</a:t>
            </a:r>
            <a:endParaRPr lang="en-US" sz="2800" dirty="0">
              <a:solidFill>
                <a:schemeClr val="tx1"/>
              </a:solidFill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Reports </a:t>
            </a:r>
            <a:r>
              <a:rPr lang="en-US" b="1" dirty="0">
                <a:solidFill>
                  <a:schemeClr val="tx1"/>
                </a:solidFill>
              </a:rPr>
              <a:t>and Announcements </a:t>
            </a:r>
            <a:r>
              <a:rPr lang="en-US" dirty="0" smtClean="0">
                <a:solidFill>
                  <a:schemeClr val="tx1"/>
                </a:solidFill>
              </a:rPr>
              <a:t>	Information</a:t>
            </a: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Upcoming </a:t>
            </a:r>
            <a:r>
              <a:rPr lang="en-US" b="1" dirty="0">
                <a:solidFill>
                  <a:schemeClr val="tx1"/>
                </a:solidFill>
              </a:rPr>
              <a:t>Events 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			Information</a:t>
            </a: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Budget Report </a:t>
            </a:r>
            <a:r>
              <a:rPr lang="en-US" dirty="0" smtClean="0">
                <a:solidFill>
                  <a:schemeClr val="tx1"/>
                </a:solidFill>
              </a:rPr>
              <a:t>		Information/Discussion</a:t>
            </a:r>
          </a:p>
          <a:p>
            <a:pPr lvl="0" algn="l">
              <a:lnSpc>
                <a:spcPct val="110000"/>
              </a:lnSpc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b="1" dirty="0" smtClean="0">
                <a:solidFill>
                  <a:schemeClr val="tx1"/>
                </a:solidFill>
              </a:rPr>
              <a:t>Staffing Plan </a:t>
            </a:r>
            <a:r>
              <a:rPr lang="en-US" dirty="0" smtClean="0">
                <a:solidFill>
                  <a:schemeClr val="tx1"/>
                </a:solidFill>
              </a:rPr>
              <a:t>		Information/Discussion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b="1" dirty="0" smtClean="0">
                <a:solidFill>
                  <a:schemeClr val="tx1"/>
                </a:solidFill>
              </a:rPr>
              <a:t>Q </a:t>
            </a:r>
            <a:r>
              <a:rPr lang="en-US" b="1" dirty="0">
                <a:solidFill>
                  <a:schemeClr val="tx1"/>
                </a:solidFill>
              </a:rPr>
              <a:t>&amp; A</a:t>
            </a:r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dirty="0" smtClean="0">
                <a:solidFill>
                  <a:schemeClr val="tx1"/>
                </a:solidFill>
              </a:rPr>
              <a:t>				Discussion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 Libraries - All Staff Meeting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Tuesday,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January 31, 2012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MU </a:t>
            </a:r>
            <a:r>
              <a:rPr lang="en-US" dirty="0" smtClean="0"/>
              <a:t>Libraries - All </a:t>
            </a:r>
            <a:r>
              <a:rPr lang="en-US" dirty="0"/>
              <a:t>Staff Meeting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dirty="0" smtClean="0"/>
              <a:t>Tuesday</a:t>
            </a:r>
            <a:r>
              <a:rPr lang="en-US" dirty="0"/>
              <a:t>, January 31, </a:t>
            </a:r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sz="3600" b="1" dirty="0" smtClean="0"/>
              <a:t>Welcome/Remarks</a:t>
            </a:r>
            <a:r>
              <a:rPr lang="en-US" dirty="0" smtClean="0"/>
              <a:t> - Jim </a:t>
            </a:r>
            <a:r>
              <a:rPr lang="en-US" dirty="0" smtClean="0"/>
              <a:t>Cogswell</a:t>
            </a:r>
            <a:endParaRPr lang="en-US" sz="2800" dirty="0"/>
          </a:p>
          <a:p>
            <a:pPr lvl="1"/>
            <a:r>
              <a:rPr lang="en-US" dirty="0"/>
              <a:t>Review of agenda </a:t>
            </a:r>
            <a:endParaRPr lang="en-US" sz="2400" dirty="0"/>
          </a:p>
          <a:p>
            <a:pPr lvl="1"/>
            <a:r>
              <a:rPr lang="en-US" dirty="0"/>
              <a:t>Personnel Recognitions </a:t>
            </a:r>
            <a:endParaRPr lang="en-US" sz="2400" dirty="0"/>
          </a:p>
          <a:p>
            <a:pPr lvl="1"/>
            <a:r>
              <a:rPr lang="en-US" dirty="0"/>
              <a:t>Reclassifications/Promotions</a:t>
            </a:r>
            <a:endParaRPr lang="en-US" sz="2400" dirty="0"/>
          </a:p>
          <a:p>
            <a:pPr lvl="1"/>
            <a:r>
              <a:rPr lang="en-US" dirty="0"/>
              <a:t>Competency-level increases</a:t>
            </a:r>
            <a:endParaRPr lang="en-US" sz="2400" dirty="0"/>
          </a:p>
          <a:p>
            <a:pPr lvl="1"/>
            <a:r>
              <a:rPr lang="en-US" dirty="0"/>
              <a:t>Other HR-related </a:t>
            </a:r>
            <a:r>
              <a:rPr lang="en-US" dirty="0" smtClean="0"/>
              <a:t>topics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 Libraries - All Staff Meeting</a:t>
            </a:r>
            <a:br>
              <a:rPr lang="en-US" dirty="0" smtClean="0"/>
            </a:br>
            <a:r>
              <a:rPr lang="en-US" dirty="0" smtClean="0"/>
              <a:t>Tuesday, </a:t>
            </a:r>
            <a:r>
              <a:rPr lang="en-US" dirty="0" smtClean="0"/>
              <a:t>January 31,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sz="3800" b="1" dirty="0" smtClean="0"/>
              <a:t>Reports </a:t>
            </a:r>
            <a:r>
              <a:rPr lang="en-US" sz="3800" b="1" dirty="0"/>
              <a:t>and Announcements </a:t>
            </a:r>
          </a:p>
          <a:p>
            <a:pPr lvl="1"/>
            <a:r>
              <a:rPr lang="en-US" dirty="0"/>
              <a:t>Lib-QUAL Survey – </a:t>
            </a:r>
            <a:r>
              <a:rPr lang="en-US" dirty="0"/>
              <a:t>MaryEllen</a:t>
            </a:r>
            <a:r>
              <a:rPr lang="en-US" dirty="0"/>
              <a:t> </a:t>
            </a:r>
            <a:r>
              <a:rPr lang="en-US" dirty="0"/>
              <a:t>Sievert</a:t>
            </a:r>
            <a:endParaRPr lang="en-US" sz="2400" dirty="0"/>
          </a:p>
          <a:p>
            <a:pPr lvl="1"/>
            <a:r>
              <a:rPr lang="en-US" dirty="0"/>
              <a:t>MU Libraries Events Team – Chris Montgomery and Shannon Cary</a:t>
            </a:r>
            <a:endParaRPr lang="en-US" sz="2400" dirty="0"/>
          </a:p>
          <a:p>
            <a:pPr lvl="1"/>
            <a:r>
              <a:rPr lang="en-US" dirty="0"/>
              <a:t>E-Learning Developments – </a:t>
            </a:r>
            <a:r>
              <a:rPr lang="en-US" dirty="0"/>
              <a:t>Annelise</a:t>
            </a:r>
            <a:r>
              <a:rPr lang="en-US" dirty="0"/>
              <a:t> Freeman </a:t>
            </a:r>
            <a:endParaRPr lang="en-US" sz="2400" dirty="0"/>
          </a:p>
          <a:p>
            <a:pPr lvl="1"/>
            <a:r>
              <a:rPr lang="en-US" dirty="0"/>
              <a:t>Official Libraries Policies – Mike Holland </a:t>
            </a:r>
            <a:endParaRPr lang="en-US" sz="2400" dirty="0"/>
          </a:p>
          <a:p>
            <a:pPr lvl="1"/>
            <a:r>
              <a:rPr lang="en-US" dirty="0"/>
              <a:t>Other items – Jim </a:t>
            </a:r>
            <a:r>
              <a:rPr lang="en-US" dirty="0"/>
              <a:t>Cogswell</a:t>
            </a:r>
            <a:endParaRPr lang="en-US" sz="2400" dirty="0"/>
          </a:p>
          <a:p>
            <a:pPr lvl="2"/>
            <a:r>
              <a:rPr lang="en-US" dirty="0"/>
              <a:t>Development Director Search</a:t>
            </a:r>
            <a:endParaRPr lang="en-US" sz="2000" dirty="0"/>
          </a:p>
          <a:p>
            <a:pPr lvl="2"/>
            <a:r>
              <a:rPr lang="en-US" dirty="0"/>
              <a:t>Renovation of Ellis main floor Women’s restroom</a:t>
            </a:r>
            <a:endParaRPr lang="en-US" sz="2000" dirty="0"/>
          </a:p>
          <a:p>
            <a:pPr lvl="2"/>
            <a:r>
              <a:rPr lang="en-US" dirty="0"/>
              <a:t>Expansion of Ellis Information Commons </a:t>
            </a:r>
            <a:endParaRPr lang="en-US" sz="2000" dirty="0"/>
          </a:p>
          <a:p>
            <a:pPr lvl="2"/>
            <a:r>
              <a:rPr lang="en-US" dirty="0"/>
              <a:t>Forum on Fire 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 Libraries - All Staff Meeting</a:t>
            </a:r>
            <a:br>
              <a:rPr lang="en-US" dirty="0" smtClean="0"/>
            </a:br>
            <a:r>
              <a:rPr lang="en-US" dirty="0" smtClean="0"/>
              <a:t>Tuesday</a:t>
            </a:r>
            <a:r>
              <a:rPr lang="en-US" dirty="0" smtClean="0"/>
              <a:t>, January 31,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b="1" dirty="0" smtClean="0"/>
              <a:t>Upcoming Events </a:t>
            </a:r>
            <a:endParaRPr lang="en-US" sz="2800" b="1" dirty="0"/>
          </a:p>
          <a:p>
            <a:pPr lvl="1"/>
            <a:r>
              <a:rPr lang="en-US" dirty="0"/>
              <a:t>It’s Your Fault – Bicentennial of New Madrid Earthquakes – Chris Montgomery</a:t>
            </a:r>
            <a:endParaRPr lang="en-US" sz="2400" dirty="0"/>
          </a:p>
          <a:p>
            <a:pPr lvl="1"/>
            <a:r>
              <a:rPr lang="en-US" dirty="0"/>
              <a:t>Other events – Jim </a:t>
            </a:r>
            <a:r>
              <a:rPr lang="en-US" dirty="0"/>
              <a:t>Cogswell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 Libraries - All Staff Meeting</a:t>
            </a:r>
            <a:br>
              <a:rPr lang="en-US" dirty="0" smtClean="0"/>
            </a:br>
            <a:r>
              <a:rPr lang="en-US" dirty="0" smtClean="0"/>
              <a:t>Tuesday</a:t>
            </a:r>
            <a:r>
              <a:rPr lang="en-US" dirty="0" smtClean="0"/>
              <a:t>, January 31,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sz="2800" dirty="0" smtClean="0"/>
          </a:p>
          <a:p>
            <a:pPr lvl="0"/>
            <a:r>
              <a:rPr lang="en-US" b="1" dirty="0" smtClean="0"/>
              <a:t>Budget Report</a:t>
            </a:r>
            <a:r>
              <a:rPr lang="en-US" b="1" dirty="0"/>
              <a:t> </a:t>
            </a:r>
            <a:r>
              <a:rPr lang="en-US" sz="2800" dirty="0" smtClean="0"/>
              <a:t>	Information/Discussion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								</a:t>
            </a:r>
          </a:p>
          <a:p>
            <a:pPr lvl="0"/>
            <a:r>
              <a:rPr lang="en-US" b="1" dirty="0" smtClean="0"/>
              <a:t>Staffing Plan</a:t>
            </a:r>
            <a:r>
              <a:rPr lang="en-US" sz="2800" dirty="0" smtClean="0"/>
              <a:t>		Information/Discussion</a:t>
            </a:r>
            <a:endParaRPr lang="en-US" sz="2800" dirty="0"/>
          </a:p>
          <a:p>
            <a:pPr lvl="0"/>
            <a:endParaRPr lang="en-US" sz="2800" dirty="0" smtClean="0"/>
          </a:p>
          <a:p>
            <a:pPr lvl="0"/>
            <a:r>
              <a:rPr lang="en-US" b="1" dirty="0" smtClean="0"/>
              <a:t>Q </a:t>
            </a:r>
            <a:r>
              <a:rPr lang="en-US" b="1" dirty="0"/>
              <a:t>&amp; A</a:t>
            </a:r>
            <a:r>
              <a:rPr lang="en-US" sz="2800" b="1" dirty="0"/>
              <a:t>	</a:t>
            </a:r>
            <a:r>
              <a:rPr lang="en-US" sz="2800" dirty="0"/>
              <a:t>	</a:t>
            </a:r>
            <a:r>
              <a:rPr lang="en-US" sz="2800" dirty="0" smtClean="0"/>
              <a:t>	Discussion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D77A-0DCA-407C-ADDD-ADAE4160E5D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125</Words>
  <Application>Microsoft Office PowerPoint</Application>
  <PresentationFormat>On-screen Show (4:3)</PresentationFormat>
  <Paragraphs>52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</vt:lpstr>
      <vt:lpstr>MU Libraries - All Staff Meeting Tuesday, January 31, 2012</vt:lpstr>
      <vt:lpstr>MU Libraries - All Staff Meeting Tuesday, January 31, 2012</vt:lpstr>
      <vt:lpstr>MU Libraries - All Staff Meeting Tuesday, January 31, 2012</vt:lpstr>
      <vt:lpstr>MU Libraries - All Staff Meeting Tuesday, January 31, 2012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 Libraries All Staff Meeting Thursday, January 31, 2012 </dc:title>
  <dc:creator>ellismw</dc:creator>
  <cp:lastModifiedBy>ellismw</cp:lastModifiedBy>
  <cp:revision>5</cp:revision>
  <dcterms:created xsi:type="dcterms:W3CDTF">2012-01-30T19:55:35Z</dcterms:created>
  <dcterms:modified xsi:type="dcterms:W3CDTF">2012-02-02T16:08:48Z</dcterms:modified>
</cp:coreProperties>
</file>